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080625" cy="7559675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315" y="11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F314862-5D89-4146-BB21-195849392F1E}" type="slidenum"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59624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8EA7F640-F680-4ED5-A66D-6F57D9FFA524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9464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CF2608-AB0A-4096-892A-0B72ECAD4D42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0800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C1906D-38AC-4EB0-AF64-BDBD90805EBE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77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6EAC38-3894-43C8-9D1E-47CBF146185E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8773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B10A2F-8E6D-44A8-BC03-7DB7C347A1FB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242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063F9A-8B40-4A48-A853-26B7D85014EA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88460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4F494C-805E-4A4B-AFD3-8C53B0B20BD5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54943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131515-FEA1-48D7-BBE5-DA7F7BF5E1BD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734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22CFBA-376D-45CB-B3A5-4B4F0EFF1F9A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24429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5554ED-D6A2-4EF2-A1BC-2C8BBB469407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8291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1907A4-208B-4A9A-B905-437B597A892D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014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836F08-10E2-45E2-A950-08A8099BDE5C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2907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3043E9F4-F7D1-49B7-A3DC-95F7CF85E009}" type="slidenum"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x-none" sz="32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Озеро Байкал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1331565"/>
            <a:ext cx="8784976" cy="586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7560" y="406080"/>
            <a:ext cx="10079640" cy="6722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7560" y="393840"/>
            <a:ext cx="10079640" cy="6746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7560" y="869759"/>
            <a:ext cx="10079640" cy="5795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7560" y="932759"/>
            <a:ext cx="10079640" cy="5669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7560" y="407520"/>
            <a:ext cx="10079640" cy="67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7560" y="437040"/>
            <a:ext cx="10079640" cy="666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7560" y="689040"/>
            <a:ext cx="10079640" cy="615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52439" y="-12600"/>
            <a:ext cx="7559640" cy="75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7560" y="365760"/>
            <a:ext cx="10079640" cy="680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</Words>
  <Application>Microsoft Office PowerPoint</Application>
  <PresentationFormat>Экран (4:3)</PresentationFormat>
  <Paragraphs>1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Default</vt:lpstr>
      <vt:lpstr>Озеро Байкал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Озеро Байкал</dc:title>
  <dc:creator>Admin</dc:creator>
  <cp:lastModifiedBy>Admin</cp:lastModifiedBy>
  <cp:revision>7</cp:revision>
  <dcterms:created xsi:type="dcterms:W3CDTF">2009-04-16T11:32:32Z</dcterms:created>
  <dcterms:modified xsi:type="dcterms:W3CDTF">2023-10-21T14:04:55Z</dcterms:modified>
</cp:coreProperties>
</file>