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0080625" cy="7559675" type="screen4x3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603" y="-106"/>
      </p:cViewPr>
      <p:guideLst>
        <p:guide orient="horz" pos="2381"/>
        <p:guide pos="317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de-DE" sz="1400" b="0" i="0" u="none" strike="noStrike" kern="120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3" name="Дата 2"/>
          <p:cNvSpPr txBox="1">
            <a:spLocks noGrp="1"/>
          </p:cNvSpPr>
          <p:nvPr>
            <p:ph type="dt" sz="quarter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de-DE" sz="1400" b="0" i="0" u="none" strike="noStrike" kern="120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4" name="Нижний колонтитул 3"/>
          <p:cNvSpPr txBox="1">
            <a:spLocks noGrp="1"/>
          </p:cNvSpPr>
          <p:nvPr>
            <p:ph type="ftr" sz="quarte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de-DE" sz="1400" b="0" i="0" u="none" strike="noStrike" kern="120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5" name="Номер слайда 4"/>
          <p:cNvSpPr txBox="1">
            <a:spLocks noGrp="1"/>
          </p:cNvSpPr>
          <p:nvPr>
            <p:ph type="sldNum" sz="quarter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267C0A58-690C-42A4-BE9C-3127A7B7CF64}" type="slidenum">
              <a:t>‹#›</a:t>
            </a:fld>
            <a:endParaRPr lang="de-DE" sz="1400" b="0" i="0" u="none" strike="noStrike" kern="120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0546703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20"/>
            <a:ext cx="5345280" cy="400895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x-none"/>
          </a:p>
        </p:txBody>
      </p:sp>
      <p:sp>
        <p:nvSpPr>
          <p:cNvPr id="4" name="Верхний колонтитул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endParaRPr lang="x-none"/>
          </a:p>
        </p:txBody>
      </p:sp>
      <p:sp>
        <p:nvSpPr>
          <p:cNvPr id="5" name="Дата 4"/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algn="r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endParaRPr lang="x-none"/>
          </a:p>
        </p:txBody>
      </p:sp>
      <p:sp>
        <p:nvSpPr>
          <p:cNvPr id="6" name="Нижний колонтитул 5"/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>
            <a:lvl1pPr lvl="0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endParaRPr lang="x-none"/>
          </a:p>
        </p:txBody>
      </p:sp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>
            <a:lvl1pPr lvl="0" algn="r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fld id="{EBADDD89-3F16-46BA-986A-D98E9DF9EF9A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63059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rtl="0" hangingPunct="0">
      <a:tabLst/>
      <a:defRPr lang="x-none" sz="2000" b="0" i="0" u="none" strike="noStrike" kern="1200">
        <a:ln>
          <a:noFill/>
        </a:ln>
        <a:latin typeface="Arial" pitchFamily="18"/>
        <a:cs typeface="Tahoma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400"/>
          </a:xfrm>
        </p:spPr>
        <p:txBody>
          <a:bodyPr>
            <a:spAutoFit/>
          </a:bodyPr>
          <a:lstStyle/>
          <a:p>
            <a:endParaRPr lang="x-non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11A826E-5945-4EB5-8A72-E6C76D5C8D0B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19646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36CC820-099A-4684-8869-2045ADBE5137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98068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08850" y="301625"/>
            <a:ext cx="2266950" cy="64563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3212" cy="64563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EF69901-40A9-415B-9092-55EAEFE05567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79390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EB912BD-8211-4360-8942-53A9C4B8ACF6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69970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C5A09C3-D2CE-404F-9AC5-2DDCBDF5C61D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68168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9287" cy="4989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14925" y="1768475"/>
            <a:ext cx="4460875" cy="4989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3412C57-568A-4234-8BC4-500D7907268E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97742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F814356-22CA-41D8-9D9D-BCE29F6EF80E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65358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36B2BE0-DDE3-442E-BA6F-DE5F6436D09C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04142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DA3E387-E71B-4AE2-902D-81840D1E1B87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8005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0E3F342-1DC3-4669-92CA-235FE46EE0DE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38185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B7CBBC6-C9BF-4E71-AEBD-5C97DD7370BB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25714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503999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x-none"/>
          </a:p>
        </p:txBody>
      </p:sp>
      <p:sp>
        <p:nvSpPr>
          <p:cNvPr id="3" name="Текст 2"/>
          <p:cNvSpPr txBox="1">
            <a:spLocks noGrp="1"/>
          </p:cNvSpPr>
          <p:nvPr>
            <p:ph type="body" idx="1"/>
          </p:nvPr>
        </p:nvSpPr>
        <p:spPr>
          <a:xfrm>
            <a:off x="503999" y="1769040"/>
            <a:ext cx="9071640" cy="4989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x-non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x-non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x-none" sz="2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x-none" sz="24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x-none"/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2"/>
          </p:nvPr>
        </p:nvSpPr>
        <p:spPr>
          <a:xfrm>
            <a:off x="503999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endParaRPr lang="x-none"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3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algn="ctr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endParaRPr lang="x-none"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4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algn="r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fld id="{81637043-0C98-4B6E-96D4-9571B7F324DC}" type="slidenum">
              <a:t>‹#›</a:t>
            </a:fld>
            <a:endParaRPr 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ctr" rtl="0" hangingPunct="0">
        <a:tabLst/>
        <a:defRPr lang="x-none" sz="4400" b="0" i="0" u="none" strike="noStrike" kern="1200">
          <a:ln>
            <a:noFill/>
          </a:ln>
          <a:latin typeface="Arial" pitchFamily="18"/>
          <a:cs typeface="Tahoma" pitchFamily="2"/>
        </a:defRPr>
      </a:lvl1pPr>
    </p:titleStyle>
    <p:bodyStyle>
      <a:lvl1pPr rtl="0" hangingPunct="0">
        <a:spcBef>
          <a:spcPts val="0"/>
        </a:spcBef>
        <a:spcAft>
          <a:spcPts val="1417"/>
        </a:spcAft>
        <a:tabLst/>
        <a:defRPr lang="x-none" sz="3200" b="0" i="0" u="none" strike="noStrike" kern="1200">
          <a:ln>
            <a:noFill/>
          </a:ln>
          <a:latin typeface="Arial" pitchFamily="18"/>
          <a:cs typeface="Tahoma" pitchFamily="2"/>
        </a:defRPr>
      </a:lvl1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468364" y="74117"/>
            <a:ext cx="9071640" cy="1262160"/>
          </a:xfrm>
        </p:spPr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x-none">
                <a:latin typeface="Arial Black" pitchFamily="34"/>
              </a:rPr>
              <a:t>Горы Северного Кавказа</a:t>
            </a:r>
          </a:p>
        </p:txBody>
      </p:sp>
      <p:sp>
        <p:nvSpPr>
          <p:cNvPr id="3" name="Подзаголовок 2"/>
          <p:cNvSpPr txBox="1">
            <a:spLocks noGrp="1"/>
          </p:cNvSpPr>
          <p:nvPr>
            <p:ph type="subTitle" idx="4294967295"/>
          </p:nvPr>
        </p:nvSpPr>
        <p:spPr/>
        <p:txBody>
          <a:bodyPr anchor="ctr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indent="0" algn="ctr"/>
            <a:endParaRPr lang="x-none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32" y="1475581"/>
            <a:ext cx="8712968" cy="5712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x-none"/>
              <a:t>Карачаево-Черкесия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x-non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x-non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x-none" sz="2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x-none" sz="24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9pPr>
          </a:lstStyle>
          <a:p>
            <a:endParaRPr lang="x-none"/>
          </a:p>
        </p:txBody>
      </p:sp>
      <p:pic>
        <p:nvPicPr>
          <p:cNvPr id="4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087920" y="1800000"/>
            <a:ext cx="8272079" cy="571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x-none"/>
              <a:t>Гора Машук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x-non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x-non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x-none" sz="2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x-none" sz="24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9pPr>
          </a:lstStyle>
          <a:p>
            <a:endParaRPr lang="x-none"/>
          </a:p>
        </p:txBody>
      </p:sp>
      <p:pic>
        <p:nvPicPr>
          <p:cNvPr id="4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900000" y="1800000"/>
            <a:ext cx="8460000" cy="4684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x-none"/>
              <a:t>Гора Казбек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x-non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x-non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x-none" sz="2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x-none" sz="24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9pPr>
          </a:lstStyle>
          <a:p>
            <a:endParaRPr lang="x-none"/>
          </a:p>
        </p:txBody>
      </p:sp>
      <p:pic>
        <p:nvPicPr>
          <p:cNvPr id="4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20000" y="1440000"/>
            <a:ext cx="8992080" cy="557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x-none"/>
              <a:t>Кисловодский курортный парк</a:t>
            </a:r>
          </a:p>
        </p:txBody>
      </p:sp>
      <p:sp>
        <p:nvSpPr>
          <p:cNvPr id="3" name="Подзаголовок 2"/>
          <p:cNvSpPr txBox="1">
            <a:spLocks noGrp="1"/>
          </p:cNvSpPr>
          <p:nvPr>
            <p:ph type="subTitle" idx="4294967295"/>
          </p:nvPr>
        </p:nvSpPr>
        <p:spPr/>
        <p:txBody>
          <a:bodyPr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indent="0" algn="ctr"/>
            <a:endParaRPr lang="x-none"/>
          </a:p>
        </p:txBody>
      </p:sp>
      <p:pic>
        <p:nvPicPr>
          <p:cNvPr id="4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080000" y="1620000"/>
            <a:ext cx="7912079" cy="521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x-none"/>
              <a:t>Скала Парус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x-non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x-non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x-none" sz="2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x-none" sz="24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9pPr>
          </a:lstStyle>
          <a:p>
            <a:endParaRPr lang="x-none"/>
          </a:p>
        </p:txBody>
      </p:sp>
      <p:pic>
        <p:nvPicPr>
          <p:cNvPr id="4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260000" y="1620000"/>
            <a:ext cx="8452080" cy="539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x-none"/>
              <a:t>Дольмены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x-non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x-non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x-none" sz="2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x-none" sz="24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9pPr>
          </a:lstStyle>
          <a:p>
            <a:endParaRPr lang="x-none"/>
          </a:p>
        </p:txBody>
      </p:sp>
      <p:pic>
        <p:nvPicPr>
          <p:cNvPr id="4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67920" y="1800000"/>
            <a:ext cx="9352080" cy="5638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x-none"/>
              <a:t>Кабардино-Балкария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x-non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x-non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x-none" sz="2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x-none" sz="24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9pPr>
          </a:lstStyle>
          <a:p>
            <a:endParaRPr lang="x-none"/>
          </a:p>
        </p:txBody>
      </p:sp>
      <p:pic>
        <p:nvPicPr>
          <p:cNvPr id="4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087920" y="1730160"/>
            <a:ext cx="7552079" cy="54698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x-none"/>
              <a:t>Эльбрус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x-non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x-non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x-none" sz="2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x-none" sz="24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9pPr>
          </a:lstStyle>
          <a:p>
            <a:endParaRPr lang="x-none"/>
          </a:p>
        </p:txBody>
      </p:sp>
      <p:pic>
        <p:nvPicPr>
          <p:cNvPr id="4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900000" y="1620000"/>
            <a:ext cx="8272079" cy="521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x-none"/>
              <a:t>Домбай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x-non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x-non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x-none" sz="2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x-none" sz="24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9pPr>
          </a:lstStyle>
          <a:p>
            <a:endParaRPr lang="x-none"/>
          </a:p>
        </p:txBody>
      </p:sp>
      <p:pic>
        <p:nvPicPr>
          <p:cNvPr id="4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440000" y="1620000"/>
            <a:ext cx="7552079" cy="468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17</Words>
  <Application>Microsoft Office PowerPoint</Application>
  <PresentationFormat>Экран (4:3)</PresentationFormat>
  <Paragraphs>10</Paragraphs>
  <Slides>10</Slides>
  <Notes>10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Default</vt:lpstr>
      <vt:lpstr>Горы Северного Кавказа</vt:lpstr>
      <vt:lpstr>Гора Машук</vt:lpstr>
      <vt:lpstr>Гора Казбек</vt:lpstr>
      <vt:lpstr>Кисловодский курортный парк</vt:lpstr>
      <vt:lpstr>Скала Парус</vt:lpstr>
      <vt:lpstr>Дольмены</vt:lpstr>
      <vt:lpstr>Кабардино-Балкария</vt:lpstr>
      <vt:lpstr>Эльбрус</vt:lpstr>
      <vt:lpstr>Домбай</vt:lpstr>
      <vt:lpstr>Карачаево-Черкесия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Горы Северного Кавказа</dc:title>
  <dc:creator>Admin</dc:creator>
  <cp:lastModifiedBy>Admin</cp:lastModifiedBy>
  <cp:revision>12</cp:revision>
  <dcterms:created xsi:type="dcterms:W3CDTF">2009-04-16T11:32:32Z</dcterms:created>
  <dcterms:modified xsi:type="dcterms:W3CDTF">2023-10-21T14:01:43Z</dcterms:modified>
</cp:coreProperties>
</file>